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3"/>
  </p:notesMasterIdLst>
  <p:sldIdLst>
    <p:sldId id="264" r:id="rId2"/>
    <p:sldId id="305" r:id="rId3"/>
    <p:sldId id="271" r:id="rId4"/>
    <p:sldId id="307" r:id="rId5"/>
    <p:sldId id="272" r:id="rId6"/>
    <p:sldId id="331" r:id="rId7"/>
    <p:sldId id="274" r:id="rId8"/>
    <p:sldId id="276" r:id="rId9"/>
    <p:sldId id="277" r:id="rId10"/>
    <p:sldId id="294" r:id="rId11"/>
    <p:sldId id="313" r:id="rId12"/>
    <p:sldId id="309" r:id="rId13"/>
    <p:sldId id="310" r:id="rId14"/>
    <p:sldId id="278" r:id="rId15"/>
    <p:sldId id="279" r:id="rId16"/>
    <p:sldId id="311" r:id="rId17"/>
    <p:sldId id="280" r:id="rId18"/>
    <p:sldId id="319" r:id="rId19"/>
    <p:sldId id="315" r:id="rId20"/>
    <p:sldId id="317" r:id="rId21"/>
    <p:sldId id="284" r:id="rId22"/>
    <p:sldId id="321" r:id="rId23"/>
    <p:sldId id="285" r:id="rId24"/>
    <p:sldId id="286" r:id="rId25"/>
    <p:sldId id="287" r:id="rId26"/>
    <p:sldId id="322" r:id="rId27"/>
    <p:sldId id="289" r:id="rId28"/>
    <p:sldId id="291" r:id="rId29"/>
    <p:sldId id="323" r:id="rId30"/>
    <p:sldId id="292" r:id="rId31"/>
    <p:sldId id="334" r:id="rId32"/>
    <p:sldId id="324" r:id="rId33"/>
    <p:sldId id="299" r:id="rId34"/>
    <p:sldId id="333" r:id="rId35"/>
    <p:sldId id="300" r:id="rId36"/>
    <p:sldId id="301" r:id="rId37"/>
    <p:sldId id="325" r:id="rId38"/>
    <p:sldId id="327" r:id="rId39"/>
    <p:sldId id="262" r:id="rId40"/>
    <p:sldId id="302" r:id="rId41"/>
    <p:sldId id="335" r:id="rId4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0F32E7-29EC-442E-BEE9-E8F5446EBD5F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2A880B-1546-4FC9-A11E-CFA4E49B52B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378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A880B-1546-4FC9-A11E-CFA4E49B52B2}" type="slidenum">
              <a:rPr lang="ru-RU" smtClean="0"/>
              <a:pPr/>
              <a:t>39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68876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2A880B-1546-4FC9-A11E-CFA4E49B52B2}" type="slidenum">
              <a:rPr lang="ru-RU" smtClean="0"/>
              <a:pPr/>
              <a:t>40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142853"/>
            <a:ext cx="8858312" cy="1571635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Патриотический час </a:t>
            </a:r>
            <a:b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"Ленинград в осаде".</a:t>
            </a:r>
            <a: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C:\Users\Admin\Desktop\14797760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714488"/>
            <a:ext cx="9001156" cy="50006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 fontScale="85000" lnSpcReduction="20000"/>
          </a:bodyPr>
          <a:lstStyle/>
          <a:p>
            <a:pPr algn="just">
              <a:buNone/>
            </a:pPr>
            <a:endParaRPr lang="ru-RU" sz="4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4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«Все может родная земля: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Накормить своим хлебом, напоить из своих родников, удивить своей красотой.</a:t>
            </a:r>
            <a:br>
              <a:rPr lang="ru-RU" sz="3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Вот только защитить сама себя не может:</a:t>
            </a:r>
          </a:p>
          <a:p>
            <a:pPr algn="ctr">
              <a:buNone/>
            </a:pPr>
            <a:r>
              <a:rPr lang="ru-RU" sz="3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8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Защита родной земли – долг тех, кто ест ее хлеб, кто пьет ее воду, любуется ее красотой».</a:t>
            </a:r>
          </a:p>
          <a:p>
            <a:pPr algn="just">
              <a:buNone/>
            </a:pPr>
            <a: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8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38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788024" y="83671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9553" y="908720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85042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4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Цель беседы 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воспитание патриотизма, чувства гордости за свою страну, за свой народ.</a:t>
            </a:r>
            <a:b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400" b="1" u="sng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Задача беседы</a:t>
            </a:r>
            <a:r>
              <a:rPr lang="ru-RU" sz="24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Познакомить со страшным периодом в 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жизни нашей страны на основе поэтического 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творчества;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Пробудить в детях чувство сострадания и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гордости за стойкость своего народа в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период блокады Ленинграда и на              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протяжении всей Великой Отечественной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войны с помощью музыкальных  </a:t>
            </a:r>
          </a:p>
          <a:p>
            <a:pPr>
              <a:buNone/>
            </a:pPr>
            <a:r>
              <a:rPr lang="ru-RU" sz="2400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                            произведений и поэтической литературы.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4768865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Что может быть страшнее, чем война?!</a:t>
            </a:r>
            <a:b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Лишь слезы да страдания несет она.</a:t>
            </a:r>
            <a:b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И счастье разбивает у людей,</a:t>
            </a:r>
            <a:b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Любимых разлучает и друзей.</a:t>
            </a:r>
            <a:endParaRPr lang="ru-RU" sz="3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36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188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24744"/>
          </a:xfrm>
        </p:spPr>
        <p:txBody>
          <a:bodyPr>
            <a:normAutofit/>
          </a:bodyPr>
          <a:lstStyle/>
          <a:p>
            <a:r>
              <a:rPr lang="ru-RU" sz="5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Начало войны</a:t>
            </a:r>
            <a:endParaRPr lang="ru-RU" sz="5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dmin\Desktop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052736"/>
            <a:ext cx="9144000" cy="580526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Admin\Desktop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8887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Admin\Desktop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7170" name="Picture 2" descr="C:\Users\Admin\Desktop\images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194" name="Picture 2" descr="C:\Users\Admin\Desktop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8130" name="Picture 2" descr="C:\Users\Admin\Desktop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885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C:\Windows\system32\config\systemprofile\Desktop\images (3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2928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417638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Сто двадцать пять блокадных грамм </a:t>
            </a:r>
            <a:b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 огнем и кровью пополам</a:t>
            </a:r>
            <a:endParaRPr lang="ru-RU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7106" name="Picture 2" descr="C:\Users\Admin\Desktop\images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340768"/>
            <a:ext cx="9144000" cy="551723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728384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Windows\system32\config\systemprofile\Desktop\Без названия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71794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96752"/>
          </a:xfrm>
        </p:spPr>
        <p:txBody>
          <a:bodyPr>
            <a:normAutofit/>
          </a:bodyPr>
          <a:lstStyle/>
          <a:p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Дневник Тани Савичевой</a:t>
            </a:r>
            <a:endParaRPr lang="ru-RU" sz="4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218" name="Picture 2" descr="C:\Users\Admin\Desktop\40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algn="just">
              <a:spcAft>
                <a:spcPts val="1200"/>
              </a:spcAft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«28 декабря 1941 года. Женя умерла в 12.00 утра 1941 года».</a:t>
            </a:r>
          </a:p>
          <a:p>
            <a:pPr algn="just">
              <a:spcAft>
                <a:spcPts val="1200"/>
              </a:spcAft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«Бабушка умерла 25 января в 3 часа 1942 г.».</a:t>
            </a:r>
          </a:p>
          <a:p>
            <a:pPr algn="just">
              <a:spcAft>
                <a:spcPts val="1200"/>
              </a:spcAft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«Леха умер 17 марта в 5 часов утра. 1942 г.».</a:t>
            </a:r>
          </a:p>
          <a:p>
            <a:pPr algn="just">
              <a:spcAft>
                <a:spcPts val="1200"/>
              </a:spcAft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«Дядя Вася умер 13 апреля в 2 часа ночи. 1942 год».</a:t>
            </a:r>
          </a:p>
          <a:p>
            <a:pPr algn="just">
              <a:spcAft>
                <a:spcPts val="1000"/>
              </a:spcAft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«Дядя Леша, 10 мая в 4 часа дня. 1942 год».</a:t>
            </a:r>
          </a:p>
          <a:p>
            <a:pPr algn="just">
              <a:spcAft>
                <a:spcPts val="1200"/>
              </a:spcAft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«Мама – 13 мая в 7 часов 30 минут утра. 1942 г.»</a:t>
            </a:r>
          </a:p>
          <a:p>
            <a:pPr algn="just">
              <a:spcAft>
                <a:spcPts val="1200"/>
              </a:spcAft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«Савичевы умерли». </a:t>
            </a:r>
            <a:endParaRPr lang="ru-RU" sz="3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spcAft>
                <a:spcPts val="1200"/>
              </a:spcAft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Умерли все».</a:t>
            </a:r>
          </a:p>
          <a:p>
            <a:pPr algn="just">
              <a:spcAft>
                <a:spcPts val="1600"/>
              </a:spcAft>
              <a:buNone/>
            </a:pPr>
            <a:r>
              <a:rPr lang="ru-RU" sz="3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«Осталась одна Таня».</a:t>
            </a:r>
            <a:endParaRPr lang="ru-RU" sz="3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564376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42" name="Picture 2" descr="C:\Users\Admin\Desktop\images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876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1266" name="Picture 2" descr="C:\Users\Admin\Desktop\images (7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53517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314" name="Picture 2" descr="C:\Users\Admin\Desktop\74d020e03d04d9c89c8cd20c4bdde6c6.jpe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677874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C:\Windows\system32\config\systemprofile\Desktop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67928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algn="ctr">
              <a:buNone/>
            </a:pPr>
            <a:endParaRPr lang="ru-RU" sz="3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36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Девочка руки протянула</a:t>
            </a:r>
            <a:b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Уснула,</a:t>
            </a:r>
            <a:b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 оказалось - умерла..</a:t>
            </a:r>
            <a:b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Никто не обронил ни слова,</a:t>
            </a:r>
            <a:b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Лишь хрипло, сквозь метельный стон,</a:t>
            </a:r>
            <a:b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Учитель выдавил, что снова</a:t>
            </a:r>
            <a:b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Уроки после похорон </a:t>
            </a:r>
            <a:endParaRPr lang="ru-RU" sz="3600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4274" name="Picture 2" descr="C:\Users\Admin\Desktop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810918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C:\Users\Admin\Desktop\images (9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5058" name="Picture 2" descr="C:\Users\Admin\Desktop\images (1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6082" name="Picture 2" descr="C:\Users\Admin\Desktop\images (5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9154" name="Picture 2" descr="C:\Users\Admin\Desktop\images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405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4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4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«Дорогой жизни» шел к нам хлеб,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Дорогой жизни многих к многим.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Еще не знают на земле</a:t>
            </a:r>
          </a:p>
          <a:p>
            <a:pPr algn="ctr">
              <a:buNone/>
            </a:pPr>
            <a:r>
              <a:rPr lang="ru-RU" sz="4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Страшней и радостней дороги. </a:t>
            </a:r>
            <a:endParaRPr lang="ru-RU" sz="4000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0178" name="Picture 2" descr="C:\Users\Admin\Desktop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6016" y="116632"/>
            <a:ext cx="3970784" cy="6264696"/>
          </a:xfrm>
        </p:spPr>
        <p:txBody>
          <a:bodyPr>
            <a:normAutofit/>
          </a:bodyPr>
          <a:lstStyle/>
          <a:p>
            <a:pPr lvl="0">
              <a:spcBef>
                <a:spcPct val="20000"/>
              </a:spcBef>
            </a:pP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вот в бензине руки он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Смочил, поджег их от мотора,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И быстро двинулся ремонт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 пылающих руках шофера.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Вперед! Как ноют волдыри,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Примерзли к варежкам ладони.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Но он доставит хлеб, пригонит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К хлебопекарне до зари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Шестнадцать тысяч матерей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Пайки получат на заре -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Сто двадцать пять блокадных грамм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 огнем и кровью пополам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О, мы познали в декабре: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Не зря священным даром назван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Обычный хлеб, и тяжкий грех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Хотя бы крошку бросить наземь</a:t>
            </a: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/>
            </a:r>
            <a:br>
              <a:rPr lang="ru-RU" sz="18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sz="1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3610744" cy="5505475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было на всем </a:t>
            </a:r>
            <a:r>
              <a:rPr lang="ru-RU" sz="18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году                                         </a:t>
            </a: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Машина задняя осела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Шофер вскочил, шофер на льду.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Ну, так и есть, мотор заело.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Ремонт на пять минут - пустяк,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Поломка эта не угроза,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Да рук не разомкнуть никак: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на руле свело морозом.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Чуть разогнешь - опять сведет.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Стоять? А хлеб? Других дождаться?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хлеб - две тонны? Он спасет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Шестнадцать тысяч ленинградцев</a:t>
            </a:r>
            <a:br>
              <a:rPr lang="ru-RU" sz="18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1800" b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12160" y="335699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5544326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02" name="Picture 2" descr="C:\Users\Admin\Desktop\images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52736"/>
          </a:xfrm>
        </p:spPr>
        <p:txBody>
          <a:bodyPr/>
          <a:lstStyle/>
          <a:p>
            <a:r>
              <a:rPr lang="ru-RU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ПРОРЫВ  БЛОКАДЫ</a:t>
            </a:r>
            <a:endParaRPr lang="ru-RU" dirty="0"/>
          </a:p>
        </p:txBody>
      </p:sp>
      <p:pic>
        <p:nvPicPr>
          <p:cNvPr id="55298" name="Picture 2" descr="C:\Users\Admin\Desktop\images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24744"/>
            <a:ext cx="9144000" cy="57332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7346" name="Picture 2" descr="C:\Users\Admin\Desktop\images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81709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8370" name="Picture 2" descr="C:\Users\Admin\Desktop\images (3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323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24744"/>
          </a:xfrm>
        </p:spPr>
        <p:txBody>
          <a:bodyPr>
            <a:normAutofit/>
          </a:bodyPr>
          <a:lstStyle/>
          <a:p>
            <a:r>
              <a:rPr lang="ru-RU" sz="36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ПРОРЫВ БЛОКАДЫ</a:t>
            </a:r>
            <a:endParaRPr lang="ru-RU" sz="36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 descr="C:\Users\Admin\Desktop\images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1196752"/>
            <a:ext cx="9144000" cy="566124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9394" name="Picture 2" descr="C:\Users\Admin\Desktop\images (4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917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0418" name="Picture 2" descr="C:\Users\Admin\Desktop\creuiser-Kirov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824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332656"/>
            <a:ext cx="4042792" cy="5793507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endParaRPr lang="ru-RU" b="1" dirty="0" smtClean="0">
              <a:solidFill>
                <a:srgbClr val="7030A0"/>
              </a:solidFill>
              <a:latin typeface="Times New Roman, serif"/>
            </a:endParaRPr>
          </a:p>
          <a:p>
            <a:pPr marL="0" indent="0" algn="ctr">
              <a:buNone/>
            </a:pPr>
            <a:r>
              <a:rPr lang="ru-RU" sz="2600" b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Гремит </a:t>
            </a: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салют.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Ракеты в воздухе горячем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Цветами пестрыми цветут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ленинградцы тихо плачут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 успокаивать пока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 утешать людей не надо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радость слишком велика -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Гремит салют над Ленинградом!</a:t>
            </a:r>
            <a:endParaRPr lang="ru-RU" sz="26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4572000" y="890038"/>
            <a:ext cx="4283968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Их радость велика.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 Боль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Заговорила и прорвалась: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праздничный салют с тобой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Пол-Ленинграда</a:t>
            </a: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не поднялось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Рыдают люди, и поют,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лиц заплаканных не прячут.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в городе салют!</a:t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Сегодня ленинградцы плачут. </a:t>
            </a:r>
          </a:p>
          <a:p>
            <a:pPr algn="ctr"/>
            <a: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600" b="1" dirty="0"/>
              <a:t/>
            </a:r>
            <a:br>
              <a:rPr lang="ru-RU" sz="2600" b="1" dirty="0"/>
            </a:br>
            <a:endParaRPr lang="ru-RU" sz="2600" b="1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4039343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 descr="C:\Windows\system32\config\systemprofile\Desktop\images (3)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7587277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468560" y="-363301"/>
            <a:ext cx="9144000" cy="7677472"/>
          </a:xfrm>
          <a:prstGeom prst="rect">
            <a:avLst/>
          </a:prstGeom>
          <a:ln w="127000" cap="sq">
            <a:solidFill>
              <a:srgbClr val="000000"/>
            </a:solidFill>
            <a:miter lim="800000"/>
          </a:ln>
          <a:effectLst>
            <a:outerShdw blurRad="57150" dist="50800" dir="27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1520" y="0"/>
            <a:ext cx="8568952" cy="2285992"/>
          </a:xfrm>
        </p:spPr>
        <p:txBody>
          <a:bodyPr>
            <a:normAutofit fontScale="90000"/>
          </a:bodyPr>
          <a:lstStyle/>
          <a:p>
            <a:r>
              <a:rPr lang="ru-RU" sz="2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Архивный комитет Санкт-Петербурга готовит электронный проект «Ленинград в осаде». Он предполагает размещение на портале «Архивы Санкт-Петербурга» виртуальной выставки архивных документов по истории Ленинграда в годы блокады. </a:t>
            </a:r>
            <a:r>
              <a:rPr lang="ru-RU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Документы будут объединены в десять разделов, показывающих разные стороны жизни блокадного Ленинграда. Каждый раздел будет сопровождаться комментариями специалистов.</a:t>
            </a:r>
            <a: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ru-RU" dirty="0" smtClean="0"/>
              <a:t>Архивный комитет Санкт-Петербурга готовит электронный проект «Ленинград в осаде». Он предполагает размещение на портале «Архивы Санкт-Петербурга» виртуальной выставки архивных документов по истории Ленинграда в годы блокады. 31 января 2014 года будут опубликованы 300 отсканированных в высоком качестве исторических бумаг о блокаде. Документы будут объединены в десять разделов, показывающих разные стороны жизни блокадного Ленинграда. Каждый раздел будут сопровождаться комментариями специалистов.</a:t>
            </a:r>
            <a:endParaRPr lang="ru-RU" dirty="0"/>
          </a:p>
        </p:txBody>
      </p:sp>
      <p:pic>
        <p:nvPicPr>
          <p:cNvPr id="1027" name="Picture 3" descr="C:\Users\Admin\Desktop\0d1b2f53155bc9257ce2729fcf0e583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16832"/>
            <a:ext cx="9144000" cy="494116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13376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54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endParaRPr lang="ru-RU" sz="6000" b="1" dirty="0" smtClean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ru-RU" sz="6000" b="1" dirty="0" smtClean="0">
                <a:solidFill>
                  <a:srgbClr val="7030A0"/>
                </a:solidFill>
                <a:latin typeface="Times New Roman" pitchFamily="18" charset="0"/>
                <a:cs typeface="Times New Roman" pitchFamily="18" charset="0"/>
              </a:rPr>
              <a:t>Спасибо за внимание !</a:t>
            </a:r>
            <a:endParaRPr lang="ru-RU" sz="6000" b="1" dirty="0">
              <a:solidFill>
                <a:srgbClr val="7030A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398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288</TotalTime>
  <Words>291</Words>
  <Application>Microsoft Office PowerPoint</Application>
  <PresentationFormat>Экран (4:3)</PresentationFormat>
  <Paragraphs>54</Paragraphs>
  <Slides>41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41</vt:i4>
      </vt:variant>
    </vt:vector>
  </HeadingPairs>
  <TitlesOfParts>
    <vt:vector size="42" baseType="lpstr">
      <vt:lpstr>Тема Office</vt:lpstr>
      <vt:lpstr>Патриотический час  "Ленинград в осаде". </vt:lpstr>
      <vt:lpstr>Презентация PowerPoint</vt:lpstr>
      <vt:lpstr>Цель беседы - воспитание патриотизма, чувства гордости за свою страну, за свой народ. </vt:lpstr>
      <vt:lpstr>Презентация PowerPoint</vt:lpstr>
      <vt:lpstr>Начало войны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Сто двадцать пять блокадных грамм  с огнем и кровью пополам</vt:lpstr>
      <vt:lpstr>Презентация PowerPoint</vt:lpstr>
      <vt:lpstr>Дневник Тани Савичевой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И вот в бензине руки он Смочил, поджег их от мотора, И быстро двинулся ремонт В пылающих руках шофера. Вперед! Как ноют волдыри, Примерзли к варежкам ладони. Но он доставит хлеб, пригонит К хлебопекарне до зари Шестнадцать тысяч матерей Пайки получат на заре - Сто двадцать пять блокадных грамм С огнем и кровью пополам О, мы познали в декабре: Не зря священным даром назван Обычный хлеб, и тяжкий грех Хотя бы крошку бросить наземь  </vt:lpstr>
      <vt:lpstr>Презентация PowerPoint</vt:lpstr>
      <vt:lpstr>ПРОРЫВ  БЛОКАДЫ</vt:lpstr>
      <vt:lpstr>Презентация PowerPoint</vt:lpstr>
      <vt:lpstr>Презентация PowerPoint</vt:lpstr>
      <vt:lpstr>ПРОРЫВ БЛОКАДЫ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Архивный комитет Санкт-Петербурга готовит электронный проект «Ленинград в осаде». Он предполагает размещение на портале «Архивы Санкт-Петербурга» виртуальной выставки архивных документов по истории Ленинграда в годы блокады. Документы будут объединены в десять разделов, показывающих разные стороны жизни блокадного Ленинграда. Каждый раздел будет сопровождаться комментариями специалистов. 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Архивный комитет Санкт-Петербурга готовит электронный проект «Ленинград в осаде». Он предполагает размещение на портале «Архивы Санкт-Петербурга» виртуальной выставки архивных документов по истории Ленинграда в годы блокады. 31 января 2014 года будут опубликованы 300 отсканированных в высоком качестве исторических бумаг о блокаде. Документы будут объединены в десять разделов, показывающих разные стороны жизни блокадного Ленинграда. Каждый раздел будут сопровождаться комментариями специалистов.</dc:title>
  <dc:creator>Admin</dc:creator>
  <cp:lastModifiedBy>Zulya</cp:lastModifiedBy>
  <cp:revision>88</cp:revision>
  <dcterms:created xsi:type="dcterms:W3CDTF">2018-01-23T18:44:08Z</dcterms:created>
  <dcterms:modified xsi:type="dcterms:W3CDTF">2018-02-05T04:10:43Z</dcterms:modified>
</cp:coreProperties>
</file>