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80" r:id="rId21"/>
    <p:sldId id="283" r:id="rId22"/>
    <p:sldId id="284" r:id="rId23"/>
    <p:sldId id="285" r:id="rId24"/>
    <p:sldId id="286" r:id="rId25"/>
    <p:sldId id="29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705" autoAdjust="0"/>
  </p:normalViewPr>
  <p:slideViewPr>
    <p:cSldViewPr>
      <p:cViewPr varScale="1">
        <p:scale>
          <a:sx n="106" d="100"/>
          <a:sy n="106" d="100"/>
        </p:scale>
        <p:origin x="-17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2900"/>
            <a:ext cx="9001156" cy="785818"/>
          </a:xfrm>
        </p:spPr>
        <p:txBody>
          <a:bodyPr>
            <a:normAutofit/>
          </a:bodyPr>
          <a:lstStyle/>
          <a:p>
            <a:endParaRPr lang="ru-RU" sz="37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142873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Определение организаций-источников комплектования государственных и муниципальных архивов</a:t>
            </a:r>
            <a:endParaRPr lang="ru-RU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den-arhivov.jpg"/>
          <p:cNvPicPr>
            <a:picLocks noChangeAspect="1" noChangeArrowheads="1"/>
          </p:cNvPicPr>
          <p:nvPr/>
        </p:nvPicPr>
        <p:blipFill>
          <a:blip r:embed="rId2"/>
          <a:srcRect b="6666"/>
          <a:stretch>
            <a:fillRect/>
          </a:stretch>
        </p:blipFill>
        <p:spPr bwMode="auto">
          <a:xfrm>
            <a:off x="0" y="1714488"/>
            <a:ext cx="9144000" cy="5143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AppData\Local\Temp\Rar$DIa8412.36306\Слайд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92988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AppData\Local\Temp\Rar$DIa8412.37368\Слайд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5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Admin\AppData\Local\Temp\Rar$DIa8412.38857\Слайд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dmin\AppData\Local\Temp\Rar$DIa8412.40213\Слайд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Admin\AppData\Local\Temp\Rar$DIa8412.41390\Слайд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dmin\AppData\Local\Temp\Rar$DIa8412.42791\Слайд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dmin\AppData\Local\Temp\Rar$DIa8412.44208\Слайд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Admin\AppData\Local\Temp\Rar$DIa8412.45138\Слайд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-142900"/>
            <a:ext cx="9144000" cy="7000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Admin\AppData\Local\Temp\Rar$DIa8412.1951\Слайд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Admin\AppData\Local\Temp\Rar$DIa8412.2973\Слайд1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Admin\AppData\Local\Temp\Rar$DIa8412.3904\Слайд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Admin\AppData\Local\Temp\Rar$DIa8412.5053\Слайд1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Admin\AppData\Local\Temp\Rar$DIa8412.5948\Слайд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9144000" cy="6715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Admin\AppData\Local\Temp\Rar$DIa8412.7032\Слайд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Admin\AppData\Local\Temp\Rar$DIa8412.8385\Слайд1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Admin\AppData\Local\Temp\Rar$DIa8412.9364\Слайд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Admin\AppData\Local\Temp\Rar$DIa8412.12860\Слайд2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Admin\AppData\Local\Temp\Rar$DIa8412.16018\Слайд2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Admin\AppData\Local\Temp\Rar$DIa8412.17121\Слайд2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Admin\AppData\Local\Temp\Rar$DIa8412.20938\Слайд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Admin\AppData\Local\Temp\Rar$DIa8412.21969\Слайд2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Admin\AppData\Local\Temp\Rar$DIa8412.22978\Слайд3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Admin\AppData\Local\Temp\Rar$DIa8412.27006\Слайд3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Admin\AppData\Local\Temp\Rar$DIa8412.31858\Слайд3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144</TotalTime>
  <Words>7</Words>
  <PresentationFormat>Экран (4:3)</PresentationFormat>
  <Paragraphs>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33</cp:revision>
  <dcterms:created xsi:type="dcterms:W3CDTF">2018-02-25T16:03:27Z</dcterms:created>
  <dcterms:modified xsi:type="dcterms:W3CDTF">2018-02-27T17:14:40Z</dcterms:modified>
</cp:coreProperties>
</file>