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0A38992-3419-4E36-A870-FB25C5198F22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11A4AFF-8A46-42FB-A96E-73C86E5CBCA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/>
          <a:lstStyle/>
          <a:p>
            <a:r>
              <a:rPr lang="ru-RU" dirty="0" smtClean="0"/>
              <a:t>Акция «Окна Победы»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988840"/>
            <a:ext cx="7704856" cy="208823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МБОУ «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Большеполянская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ООШ»</a:t>
            </a:r>
          </a:p>
          <a:p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Кадошкинского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муниципального района Республики Мордовия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52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64704"/>
            <a:ext cx="4474840" cy="461295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951" y="2679700"/>
            <a:ext cx="2584847" cy="3446463"/>
          </a:xfrm>
        </p:spPr>
      </p:pic>
    </p:spTree>
    <p:extLst>
      <p:ext uri="{BB962C8B-B14F-4D97-AF65-F5344CB8AC3E}">
        <p14:creationId xmlns:p14="http://schemas.microsoft.com/office/powerpoint/2010/main" val="126524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620688"/>
            <a:ext cx="3864744" cy="550547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620688"/>
            <a:ext cx="4320480" cy="5505475"/>
          </a:xfrm>
        </p:spPr>
      </p:pic>
    </p:spTree>
    <p:extLst>
      <p:ext uri="{BB962C8B-B14F-4D97-AF65-F5344CB8AC3E}">
        <p14:creationId xmlns:p14="http://schemas.microsoft.com/office/powerpoint/2010/main" val="197335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3562176" cy="507342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908720"/>
            <a:ext cx="4032448" cy="5217443"/>
          </a:xfrm>
        </p:spPr>
      </p:pic>
    </p:spTree>
    <p:extLst>
      <p:ext uri="{BB962C8B-B14F-4D97-AF65-F5344CB8AC3E}">
        <p14:creationId xmlns:p14="http://schemas.microsoft.com/office/powerpoint/2010/main" val="243281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692696"/>
            <a:ext cx="3394472" cy="543346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836713"/>
            <a:ext cx="4038600" cy="5213190"/>
          </a:xfrm>
        </p:spPr>
      </p:pic>
    </p:spTree>
    <p:extLst>
      <p:ext uri="{BB962C8B-B14F-4D97-AF65-F5344CB8AC3E}">
        <p14:creationId xmlns:p14="http://schemas.microsoft.com/office/powerpoint/2010/main" val="346048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764704"/>
            <a:ext cx="3576712" cy="536145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836712"/>
            <a:ext cx="3864744" cy="5289451"/>
          </a:xfrm>
        </p:spPr>
      </p:pic>
    </p:spTree>
    <p:extLst>
      <p:ext uri="{BB962C8B-B14F-4D97-AF65-F5344CB8AC3E}">
        <p14:creationId xmlns:p14="http://schemas.microsoft.com/office/powerpoint/2010/main" val="136105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3778200" cy="543346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620688"/>
            <a:ext cx="3864744" cy="5505475"/>
          </a:xfrm>
        </p:spPr>
      </p:pic>
    </p:spTree>
    <p:extLst>
      <p:ext uri="{BB962C8B-B14F-4D97-AF65-F5344CB8AC3E}">
        <p14:creationId xmlns:p14="http://schemas.microsoft.com/office/powerpoint/2010/main" val="79898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3456384" cy="550547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980728"/>
            <a:ext cx="4330824" cy="5112568"/>
          </a:xfrm>
        </p:spPr>
      </p:pic>
    </p:spTree>
    <p:extLst>
      <p:ext uri="{BB962C8B-B14F-4D97-AF65-F5344CB8AC3E}">
        <p14:creationId xmlns:p14="http://schemas.microsoft.com/office/powerpoint/2010/main" val="244895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64704"/>
            <a:ext cx="4536504" cy="432048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764704"/>
            <a:ext cx="3778200" cy="5361459"/>
          </a:xfrm>
        </p:spPr>
      </p:pic>
    </p:spTree>
    <p:extLst>
      <p:ext uri="{BB962C8B-B14F-4D97-AF65-F5344CB8AC3E}">
        <p14:creationId xmlns:p14="http://schemas.microsoft.com/office/powerpoint/2010/main" val="333981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3634184" cy="543346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908720"/>
            <a:ext cx="3888432" cy="5112568"/>
          </a:xfrm>
        </p:spPr>
      </p:pic>
    </p:spTree>
    <p:extLst>
      <p:ext uri="{BB962C8B-B14F-4D97-AF65-F5344CB8AC3E}">
        <p14:creationId xmlns:p14="http://schemas.microsoft.com/office/powerpoint/2010/main" val="50056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80728"/>
            <a:ext cx="3778200" cy="514543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836712"/>
            <a:ext cx="4402832" cy="5184576"/>
          </a:xfrm>
        </p:spPr>
      </p:pic>
    </p:spTree>
    <p:extLst>
      <p:ext uri="{BB962C8B-B14F-4D97-AF65-F5344CB8AC3E}">
        <p14:creationId xmlns:p14="http://schemas.microsoft.com/office/powerpoint/2010/main" val="336421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</TotalTime>
  <Words>15</Words>
  <Application>Microsoft Office PowerPoint</Application>
  <PresentationFormat>Экран (4:3)</PresentationFormat>
  <Paragraphs>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Акция «Окна Победы»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Акция «Окна Победы»</dc:title>
  <dc:creator>Школа</dc:creator>
  <cp:lastModifiedBy>Школа</cp:lastModifiedBy>
  <cp:revision>3</cp:revision>
  <dcterms:created xsi:type="dcterms:W3CDTF">2020-05-07T18:32:21Z</dcterms:created>
  <dcterms:modified xsi:type="dcterms:W3CDTF">2020-05-07T18:54:12Z</dcterms:modified>
</cp:coreProperties>
</file>