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7559675" cy="104394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5F34"/>
    <a:srgbClr val="6AA7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0" autoAdjust="0"/>
    <p:restoredTop sz="94660"/>
  </p:normalViewPr>
  <p:slideViewPr>
    <p:cSldViewPr snapToGrid="0">
      <p:cViewPr varScale="1">
        <p:scale>
          <a:sx n="76" d="100"/>
          <a:sy n="76" d="100"/>
        </p:scale>
        <p:origin x="28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08486"/>
            <a:ext cx="6425724" cy="3634458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483102"/>
            <a:ext cx="5669756" cy="2520438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128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88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02603"/>
            <a:ext cx="6520220" cy="4342500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986185"/>
            <a:ext cx="6520220" cy="228361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259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779007"/>
            <a:ext cx="3212862" cy="66237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779007"/>
            <a:ext cx="3212862" cy="66237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415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55804"/>
            <a:ext cx="6520220" cy="201780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559104"/>
            <a:ext cx="3198096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813281"/>
            <a:ext cx="3198096" cy="56087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559104"/>
            <a:ext cx="3213847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813281"/>
            <a:ext cx="3213847" cy="56087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541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807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29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03083"/>
            <a:ext cx="3827085" cy="7418740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74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03083"/>
            <a:ext cx="3827085" cy="7418740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86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964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55801"/>
            <a:ext cx="1630055" cy="884690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55801"/>
            <a:ext cx="4795669" cy="884690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643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55804"/>
            <a:ext cx="6520220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779007"/>
            <a:ext cx="6520220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52A8F-D67B-458F-8062-4C5FD0375777}" type="datetimeFigureOut">
              <a:rPr lang="ru-RU" smtClean="0"/>
              <a:t>22.09.2023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675780"/>
            <a:ext cx="255139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35860-4331-46A0-A1C1-57028D190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37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64" y="148518"/>
            <a:ext cx="7279033" cy="1492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63" y="9813700"/>
            <a:ext cx="727903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72257" y="1459487"/>
            <a:ext cx="727903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работает сотрудник банка.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0" y="2066153"/>
            <a:ext cx="7451292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можете проконсультироваться и оформить заявку по вопросам:</a:t>
            </a:r>
          </a:p>
          <a:p>
            <a:pPr marL="457200" indent="-457200" algn="ctr">
              <a:buFontTx/>
              <a:buChar char="-"/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Кредита на любые цели</a:t>
            </a:r>
            <a:endPara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Ипотечного кредитования/ Ипотека на селе</a:t>
            </a:r>
          </a:p>
          <a:p>
            <a:pPr marL="457200" indent="-457200" algn="ctr">
              <a:buFontTx/>
              <a:buChar char="-"/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Рефинансирования действующих кредитов</a:t>
            </a:r>
          </a:p>
          <a:p>
            <a:pPr marL="457200" indent="-457200" algn="ctr">
              <a:buFontTx/>
              <a:buChar char="-"/>
            </a:pP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редитные карты с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льготным периодом 115 дней</a:t>
            </a:r>
            <a:endPara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Дебетовые карты </a:t>
            </a:r>
            <a:endPara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Социальная,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Пенсионная) </a:t>
            </a:r>
            <a:endPara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ысокий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по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Вкладам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Tx/>
              <a:buChar char="-"/>
            </a:pPr>
            <a:endPara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83335" y="408260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80644" y="6638063"/>
            <a:ext cx="72790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оформить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Ипотеку, Карту, 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 банковские продукты 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услуги 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можете Без посещения офиса банка у Вашего персонального 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менеджера.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2256" y="8459532"/>
            <a:ext cx="72790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Курмаева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Мария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8 999 150 17 88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6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869</TotalTime>
  <Words>80</Words>
  <Application>Microsoft Office PowerPoint</Application>
  <PresentationFormat>Произвольный</PresentationFormat>
  <Paragraphs>14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Иванов-Даль Андрей Михайлович</dc:creator>
  <cp:lastModifiedBy>Плотникова Елена Валентиновна</cp:lastModifiedBy>
  <cp:revision>60</cp:revision>
  <cp:lastPrinted>2022-12-06T13:18:50Z</cp:lastPrinted>
  <dcterms:created xsi:type="dcterms:W3CDTF">2022-09-05T11:11:02Z</dcterms:created>
  <dcterms:modified xsi:type="dcterms:W3CDTF">2023-09-22T09:06:32Z</dcterms:modified>
</cp:coreProperties>
</file>